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photoAlbum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C114-FBCE-4C6B-AA0E-B7F9DA58169F}" type="datetimeFigureOut">
              <a:rPr lang="nb-NO" smtClean="0"/>
              <a:t>21.09.2014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4952-9C1A-4753-8892-E5D79AD130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0486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C114-FBCE-4C6B-AA0E-B7F9DA58169F}" type="datetimeFigureOut">
              <a:rPr lang="nb-NO" smtClean="0"/>
              <a:t>21.09.2014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4952-9C1A-4753-8892-E5D79AD130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1089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C114-FBCE-4C6B-AA0E-B7F9DA58169F}" type="datetimeFigureOut">
              <a:rPr lang="nb-NO" smtClean="0"/>
              <a:t>21.09.2014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4952-9C1A-4753-8892-E5D79AD130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052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C114-FBCE-4C6B-AA0E-B7F9DA58169F}" type="datetimeFigureOut">
              <a:rPr lang="nb-NO" smtClean="0"/>
              <a:t>21.09.2014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4952-9C1A-4753-8892-E5D79AD130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010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C114-FBCE-4C6B-AA0E-B7F9DA58169F}" type="datetimeFigureOut">
              <a:rPr lang="nb-NO" smtClean="0"/>
              <a:t>21.09.2014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4952-9C1A-4753-8892-E5D79AD130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191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C114-FBCE-4C6B-AA0E-B7F9DA58169F}" type="datetimeFigureOut">
              <a:rPr lang="nb-NO" smtClean="0"/>
              <a:t>21.09.2014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4952-9C1A-4753-8892-E5D79AD130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8431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C114-FBCE-4C6B-AA0E-B7F9DA58169F}" type="datetimeFigureOut">
              <a:rPr lang="nb-NO" smtClean="0"/>
              <a:t>21.09.2014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4952-9C1A-4753-8892-E5D79AD130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7192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C114-FBCE-4C6B-AA0E-B7F9DA58169F}" type="datetimeFigureOut">
              <a:rPr lang="nb-NO" smtClean="0"/>
              <a:t>21.09.2014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4952-9C1A-4753-8892-E5D79AD130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8592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C114-FBCE-4C6B-AA0E-B7F9DA58169F}" type="datetimeFigureOut">
              <a:rPr lang="nb-NO" smtClean="0"/>
              <a:t>21.09.2014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4952-9C1A-4753-8892-E5D79AD130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859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C114-FBCE-4C6B-AA0E-B7F9DA58169F}" type="datetimeFigureOut">
              <a:rPr lang="nb-NO" smtClean="0"/>
              <a:t>21.09.2014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4952-9C1A-4753-8892-E5D79AD130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8003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C114-FBCE-4C6B-AA0E-B7F9DA58169F}" type="datetimeFigureOut">
              <a:rPr lang="nb-NO" smtClean="0"/>
              <a:t>21.09.2014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4952-9C1A-4753-8892-E5D79AD130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6411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DC114-FBCE-4C6B-AA0E-B7F9DA58169F}" type="datetimeFigureOut">
              <a:rPr lang="nb-NO" smtClean="0"/>
              <a:t>21.09.2014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84952-9C1A-4753-8892-E5D79AD130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55022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mtClean="0"/>
              <a:t>Fotoalbum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mtClean="0"/>
              <a:t>av Oddvar Mastad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5559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808" y="381000"/>
            <a:ext cx="9168384" cy="6096000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808" y="381000"/>
            <a:ext cx="9168384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5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808" y="381000"/>
            <a:ext cx="9168384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72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080" y="0"/>
            <a:ext cx="4559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32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520696"/>
            <a:ext cx="2743200" cy="181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84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Fotoalbum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Fotoalbum</dc:title>
  <dc:creator>Oddvar Mastad</dc:creator>
  <cp:lastModifiedBy>Oddvar Mastad</cp:lastModifiedBy>
  <cp:revision>1</cp:revision>
  <dcterms:created xsi:type="dcterms:W3CDTF">2014-09-21T19:45:22Z</dcterms:created>
  <dcterms:modified xsi:type="dcterms:W3CDTF">2014-09-21T19:45:42Z</dcterms:modified>
</cp:coreProperties>
</file>